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1" r:id="rId11"/>
    <p:sldId id="269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Campo de Algodão ao Pôr do Sol</a:t>
            </a:r>
          </a:p>
        </p:txBody>
      </p:sp>
      <p:pic>
        <p:nvPicPr>
          <p:cNvPr id="3" name="Picture 2" descr="converted_cotton_field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Aplicações Não Têxteis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1. Produtos Médicos e de Higiene:</a:t>
            </a:r>
          </a:p>
          <a:p>
            <a:r>
              <a:t>   - Algodão hidrófilo para curativos e absorventes.</a:t>
            </a:r>
          </a:p>
          <a:p>
            <a:r>
              <a:t>   - Máscaras e bandagens.</a:t>
            </a:r>
          </a:p>
          <a:p>
            <a:r>
              <a:t>2. Fios e Cordas:</a:t>
            </a:r>
          </a:p>
          <a:p>
            <a:r>
              <a:t>   - Alta resistência para uso doméstico e industrial.</a:t>
            </a:r>
          </a:p>
          <a:p>
            <a:r>
              <a:t>3. Papel:</a:t>
            </a:r>
          </a:p>
          <a:p>
            <a:r>
              <a:t>   - Papel moeda e papéis técnicos de alta durabilidade.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Aplicações Não Têxteis</a:t>
            </a:r>
          </a:p>
        </p:txBody>
      </p:sp>
      <p:pic>
        <p:nvPicPr>
          <p:cNvPr id="4" name="Picture 3" descr="non_textile_applications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1" y="1600200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8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Sustentabilidade e Desafios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1. Impactos Ambientais:</a:t>
            </a:r>
          </a:p>
          <a:p>
            <a:r>
              <a:t>   - Consumo elevado de água (~10.000 litros por kg).</a:t>
            </a:r>
          </a:p>
          <a:p>
            <a:r>
              <a:t>   - Uso intensivo de pesticidas (16% do total agrícola global).</a:t>
            </a:r>
          </a:p>
          <a:p>
            <a:r>
              <a:t>2. Alternativas Sustentáveis:</a:t>
            </a:r>
          </a:p>
          <a:p>
            <a:r>
              <a:t>   - Algodão orgânico: Cultivado sem pesticidas químicos.</a:t>
            </a:r>
          </a:p>
          <a:p>
            <a:r>
              <a:t>   - Certificação BCI: Práticas sustentáveis no cultivo.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t>O algodão é essencial para a indústria global devido às suas propriedades únicas e versatilidade. Com práticas sustentáveis, mantém-se como uma escolha confiável para roupas, produtos médicos e aplicações industriais.</a:t>
            </a:r>
          </a:p>
          <a:p>
            <a:endParaRPr/>
          </a:p>
          <a:p>
            <a:r>
              <a:t>Frase de impacto: 'O algodão não é apenas uma fibra, é a base para inovação e sustentabilidade.'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 Fibra de Algodão: Propriedades e Aplicações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 algodão é uma fibra natural amplamente utilizada no mundo, reconhecida por sua versatilidade, conforto e sustentabilidade. Extraída das sementes da planta Gossypium, a fibra é composta principalmente por celulose, com propriedades que a tornam indispensável na indústria têxtil e em aplicações não têxteis.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Propriedades Físicas do Algodão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Comprimento da Fibra: 10-50 mm (curta, média ou longa).</a:t>
            </a:r>
          </a:p>
          <a:p>
            <a:r>
              <a:t>2. Diâmetro: 12-20 µm.</a:t>
            </a:r>
          </a:p>
          <a:p>
            <a:r>
              <a:t>3. Densidade: 1,54 g/cm³.</a:t>
            </a:r>
          </a:p>
          <a:p>
            <a:r>
              <a:t>4. Absorção de Umidade: Até 8-10% do peso.</a:t>
            </a:r>
          </a:p>
          <a:p>
            <a:r>
              <a:t>5. Resistência Térmica: Suporta até 150°C.</a:t>
            </a:r>
          </a:p>
          <a:p>
            <a:r>
              <a:t>6. Resistência Mecânica: 3-5 g/denier.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Propriedades Físicas do Algodão</a:t>
            </a:r>
          </a:p>
        </p:txBody>
      </p:sp>
      <p:pic>
        <p:nvPicPr>
          <p:cNvPr id="4" name="Picture 3" descr="physical_properties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47" y="1639957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2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Propriedades Químicas do Algodão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t>1. Composição Química:</a:t>
            </a:r>
          </a:p>
          <a:p>
            <a:r>
              <a:t>   - Celulose: 88-96%.</a:t>
            </a:r>
          </a:p>
          <a:p>
            <a:r>
              <a:t>   - Proteínas e Pectinas: 3-4%.</a:t>
            </a:r>
          </a:p>
          <a:p>
            <a:r>
              <a:t>   - Ceramidas: 1-2%.</a:t>
            </a:r>
          </a:p>
          <a:p>
            <a:r>
              <a:t>2. Reatividade Química:</a:t>
            </a:r>
          </a:p>
          <a:p>
            <a:r>
              <a:t>   - Resistente a álcalis diluídos (mercerização).</a:t>
            </a:r>
          </a:p>
          <a:p>
            <a:r>
              <a:t>   - Sensível a ácidos fortes.</a:t>
            </a:r>
          </a:p>
          <a:p>
            <a:r>
              <a:t>3. Tingimento: Alta afinidade com corantes, proporcionando cores vivas e duráveis.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Propriedades Químicas do Algodão</a:t>
            </a:r>
          </a:p>
        </p:txBody>
      </p:sp>
      <p:pic>
        <p:nvPicPr>
          <p:cNvPr id="4" name="Picture 3" descr="chemical_composition_chart.png"/>
          <p:cNvPicPr>
            <a:picLocks noChangeAspect="1"/>
          </p:cNvPicPr>
          <p:nvPr/>
        </p:nvPicPr>
        <p:blipFill rotWithShape="1">
          <a:blip r:embed="rId2"/>
          <a:srcRect l="-2171" t="18168" r="2171" b="-10665"/>
          <a:stretch/>
        </p:blipFill>
        <p:spPr>
          <a:xfrm>
            <a:off x="993912" y="2126972"/>
            <a:ext cx="6408000" cy="40985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AE7D125-FBB7-4622-8B9C-8AA655DA53AC}"/>
              </a:ext>
            </a:extLst>
          </p:cNvPr>
          <p:cNvSpPr txBox="1"/>
          <p:nvPr/>
        </p:nvSpPr>
        <p:spPr>
          <a:xfrm>
            <a:off x="4422913" y="1600200"/>
            <a:ext cx="11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Outros</a:t>
            </a:r>
          </a:p>
        </p:txBody>
      </p:sp>
    </p:spTree>
    <p:extLst>
      <p:ext uri="{BB962C8B-B14F-4D97-AF65-F5344CB8AC3E}">
        <p14:creationId xmlns:p14="http://schemas.microsoft.com/office/powerpoint/2010/main" val="327726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Propriedades Mecânicas do Algodão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1. Elasticidade e Alongamento:</a:t>
            </a:r>
          </a:p>
          <a:p>
            <a:r>
              <a:t>   - Alongamento na ruptura: 3-10%.</a:t>
            </a:r>
          </a:p>
          <a:p>
            <a:r>
              <a:t>2. Durabilidade:</a:t>
            </a:r>
          </a:p>
          <a:p>
            <a:r>
              <a:t>   - Alta resistência ao desgaste em condições secas.</a:t>
            </a:r>
          </a:p>
          <a:p>
            <a:r>
              <a:t>   - Resistência aumenta em até 20% em condições úmidas.</a:t>
            </a:r>
          </a:p>
          <a:p>
            <a:r>
              <a:t>3. Flexibilidade:</a:t>
            </a:r>
          </a:p>
          <a:p>
            <a:r>
              <a:t>   - Adaptável para tecidos leves e pesados, garantindo conforto.</a:t>
            </a:r>
          </a:p>
        </p:txBody>
      </p:sp>
      <p:pic>
        <p:nvPicPr>
          <p:cNvPr id="4" name="Picture 3" descr="mechanical_properties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6400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Propriedades Mecânicas do Algodão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1. Elasticidade e Alongamento:</a:t>
            </a:r>
          </a:p>
          <a:p>
            <a:r>
              <a:t>   - Alongamento na ruptura: 3-10%.</a:t>
            </a:r>
          </a:p>
          <a:p>
            <a:r>
              <a:t>2. Durabilidade:</a:t>
            </a:r>
          </a:p>
          <a:p>
            <a:r>
              <a:t>   - Alta resistência ao desgaste em condições secas.</a:t>
            </a:r>
          </a:p>
          <a:p>
            <a:r>
              <a:t>   - Resistência aumenta em até 20% em condições úmidas.</a:t>
            </a:r>
          </a:p>
          <a:p>
            <a:r>
              <a:t>3. Flexibilidade:</a:t>
            </a:r>
          </a:p>
          <a:p>
            <a:r>
              <a:t>   - Adaptável para tecidos leves e pesados, garantindo conforto.</a:t>
            </a:r>
          </a:p>
        </p:txBody>
      </p:sp>
    </p:spTree>
    <p:extLst>
      <p:ext uri="{BB962C8B-B14F-4D97-AF65-F5344CB8AC3E}">
        <p14:creationId xmlns:p14="http://schemas.microsoft.com/office/powerpoint/2010/main" val="328426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Aplicações Têxteis</a:t>
            </a:r>
          </a:p>
        </p:txBody>
      </p:sp>
      <p:pic>
        <p:nvPicPr>
          <p:cNvPr id="4" name="Picture 3" descr="textile_applications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3" y="1560443"/>
            <a:ext cx="6624432" cy="4416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503</Words>
  <Application>Microsoft Office PowerPoint</Application>
  <PresentationFormat>Apresentação na tela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Campo de Algodão ao Pôr do Sol</vt:lpstr>
      <vt:lpstr>A Fibra de Algodão: Propriedades e Aplicações</vt:lpstr>
      <vt:lpstr>Propriedades Físicas do Algodão</vt:lpstr>
      <vt:lpstr>Propriedades Físicas do Algodão</vt:lpstr>
      <vt:lpstr>Propriedades Químicas do Algodão</vt:lpstr>
      <vt:lpstr>Propriedades Químicas do Algodão</vt:lpstr>
      <vt:lpstr>Propriedades Mecânicas do Algodão</vt:lpstr>
      <vt:lpstr>Propriedades Mecânicas do Algodão</vt:lpstr>
      <vt:lpstr>Aplicações Têxteis</vt:lpstr>
      <vt:lpstr>Aplicações Não Têxteis</vt:lpstr>
      <vt:lpstr>Aplicações Não Têxteis</vt:lpstr>
      <vt:lpstr>Sustentabilidade e Desafios</vt:lpstr>
      <vt:lpstr>Conclusão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de Algodão ao Pôr do Sol</dc:title>
  <dc:subject/>
  <dc:creator>Dell</dc:creator>
  <cp:keywords/>
  <dc:description>generated using python-pptx</dc:description>
  <cp:lastModifiedBy>Dell</cp:lastModifiedBy>
  <cp:revision>3</cp:revision>
  <dcterms:created xsi:type="dcterms:W3CDTF">2013-01-27T09:14:16Z</dcterms:created>
  <dcterms:modified xsi:type="dcterms:W3CDTF">2025-01-27T20:52:17Z</dcterms:modified>
  <cp:category/>
</cp:coreProperties>
</file>