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85D0DA-32ED-4CFB-8AB3-B4FC2AFC9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3C5E85-E1AA-491E-9887-D36B31994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1FCE97-6E59-4F29-8FB1-DBB704153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2880-B6DE-45E7-B2FE-15CB1E1894F8}" type="datetimeFigureOut">
              <a:rPr lang="pt-BR" smtClean="0"/>
              <a:t>31/01/2019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E262DE-2FE3-42BB-9B94-544C3C49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15BDDF-217E-4080-BE30-AA0A2C2E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0E-A79C-4180-8688-EDC7EC0194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59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17FEC-4D93-4340-8461-A374BDCF7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318F36D-AFB0-4422-AC28-52CF300C3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D42F42-5BCB-43D7-8427-3D95C7CEB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2880-B6DE-45E7-B2FE-15CB1E1894F8}" type="datetimeFigureOut">
              <a:rPr lang="pt-BR" smtClean="0"/>
              <a:t>31/01/2019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0D5D82-A821-4397-9ACC-A41963E4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F22747-077F-4605-ABAA-AAC98EB1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0E-A79C-4180-8688-EDC7EC0194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60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E1239B-CD9C-46A7-A4BB-C25DBA607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06FF2AB-C3D5-4250-BF08-DF41B7C2B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4F635F-9D7C-461C-A4EF-F5769F4B3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2880-B6DE-45E7-B2FE-15CB1E1894F8}" type="datetimeFigureOut">
              <a:rPr lang="pt-BR" smtClean="0"/>
              <a:t>31/01/2019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74751B-694A-432A-85DD-F0629D08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C81F12-4457-4633-8E07-417D80B09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0E-A79C-4180-8688-EDC7EC0194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86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812270-ECF3-4FF2-B9D5-FE36FE525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E3AF41-76FC-4DE5-9199-E8563C0D0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B70154-EA9C-4F72-BE27-5465F130F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2880-B6DE-45E7-B2FE-15CB1E1894F8}" type="datetimeFigureOut">
              <a:rPr lang="pt-BR" smtClean="0"/>
              <a:t>31/01/2019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1CE9BC-F6E8-489C-B503-E7ADD8791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3D8645-554B-423C-BA7D-2A0D45442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0E-A79C-4180-8688-EDC7EC0194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14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6E0E99-D3E0-44CB-BDA1-B2B7ACA79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40FC4A-5BE7-4EBC-AB07-3DB7EAFA6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71A599-7837-4EBA-BBDE-BE67DC6B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2880-B6DE-45E7-B2FE-15CB1E1894F8}" type="datetimeFigureOut">
              <a:rPr lang="pt-BR" smtClean="0"/>
              <a:t>31/01/2019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C33181-2B48-4B7C-80A1-E1DA7E73F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E083B7-BA6C-4C9C-A6BD-26B63E5D6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0E-A79C-4180-8688-EDC7EC0194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050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06C41-1630-481C-ACAE-3174D9363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29A901-754F-433F-BBE1-281083168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C6390B3-4425-4922-AAFA-7B2D29C79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B799C5-8C17-4766-B8B9-11ED3438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2880-B6DE-45E7-B2FE-15CB1E1894F8}" type="datetimeFigureOut">
              <a:rPr lang="pt-BR" smtClean="0"/>
              <a:t>31/01/2019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477D619-A353-4BC2-98D4-7679C9911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C6662CB-4C0D-4850-9587-7535BA0AD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0E-A79C-4180-8688-EDC7EC0194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58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EC695C-335A-41AF-BD8C-E3E6EA937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87233E-869D-41A5-AFA6-80AF4E261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907EEA7-1F0F-43AC-9C6C-8563D689A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5B34FAE-1624-49E7-8D35-9E9AAD0A32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90821C4-038A-4627-B149-A80D30846F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AC22D9C-8A61-449E-808C-F71175CE8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2880-B6DE-45E7-B2FE-15CB1E1894F8}" type="datetimeFigureOut">
              <a:rPr lang="pt-BR" smtClean="0"/>
              <a:t>31/01/2019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D782E2B-957A-4549-9AC2-9420ACAA6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125D610-36EE-4AA9-87B7-AC50A84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0E-A79C-4180-8688-EDC7EC0194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31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720E93-4735-4B0C-9B44-E3F4313BF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92EBB9C-7815-495F-A527-D4452B4F5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2880-B6DE-45E7-B2FE-15CB1E1894F8}" type="datetimeFigureOut">
              <a:rPr lang="pt-BR" smtClean="0"/>
              <a:t>31/01/2019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AAC8BDB-6F15-4368-82C5-E96DCE6E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19F23AE-36F7-4ABA-B3FD-0A7D2836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0E-A79C-4180-8688-EDC7EC0194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49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F7BE874-BE2B-4723-94A8-A22FF117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2880-B6DE-45E7-B2FE-15CB1E1894F8}" type="datetimeFigureOut">
              <a:rPr lang="pt-BR" smtClean="0"/>
              <a:t>31/01/2019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696C29B-CAED-46D3-834D-C840EC06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A974B0D-0D2C-41E4-8EEB-FEBEDE4C3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0E-A79C-4180-8688-EDC7EC0194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861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2D22E-AB65-4BE6-9B58-26B4301D1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786933-44D5-4F9D-AE61-3886949B9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C546C55-99B6-4C6C-B254-172E07E95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BBA183-F85F-4206-B83D-2989299FC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2880-B6DE-45E7-B2FE-15CB1E1894F8}" type="datetimeFigureOut">
              <a:rPr lang="pt-BR" smtClean="0"/>
              <a:t>31/01/2019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A68018-AA75-4DD3-A28D-CB31C5C8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0ACDCAF-0420-421E-A030-F56B8A2C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0E-A79C-4180-8688-EDC7EC0194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CD5968-3020-4506-8031-1B210ADE0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00008A3-AE27-4BFA-8FBF-2BCD57CFE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1513BE3-C59F-4D10-9A10-A73850667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6BB787A-93B9-42F7-985B-D623F50B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2880-B6DE-45E7-B2FE-15CB1E1894F8}" type="datetimeFigureOut">
              <a:rPr lang="pt-BR" smtClean="0"/>
              <a:t>31/01/2019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86BD13-79F3-4D49-95A0-8B8F7D35D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FB7B68-9BA8-45AA-9DC1-85C6B74BC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B0E-A79C-4180-8688-EDC7EC0194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747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200045B-5D6E-4AFA-8911-844CA547F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7BD1AC6-8EAD-4E58-AB1E-666330830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CD9432-60EA-4C7F-A2ED-36BCAA36DC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42880-B6DE-45E7-B2FE-15CB1E1894F8}" type="datetimeFigureOut">
              <a:rPr lang="pt-BR" smtClean="0"/>
              <a:t>31/01/2019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A2942A-CB8F-41F9-A258-DEEF6F1D74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B30C21-5660-4900-90C5-9F16B0BD9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D4B0E-A79C-4180-8688-EDC7EC0194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33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753822-17F1-484E-9739-C3D7F2B72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2050" y="247649"/>
            <a:ext cx="9144000" cy="1414463"/>
          </a:xfrm>
        </p:spPr>
        <p:txBody>
          <a:bodyPr>
            <a:normAutofit/>
          </a:bodyPr>
          <a:lstStyle/>
          <a:p>
            <a:r>
              <a:rPr lang="pt-BR" sz="4400" b="1" dirty="0"/>
              <a:t>PROJETO AVATAR</a:t>
            </a:r>
            <a:br>
              <a:rPr lang="pt-BR" sz="4400" b="1" dirty="0"/>
            </a:br>
            <a:r>
              <a:rPr lang="pt-BR" sz="4400" b="1" dirty="0"/>
              <a:t>SISTEMAS CAD CAE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948DE87-0CA4-42D4-A24C-C810E49419EF}"/>
              </a:ext>
            </a:extLst>
          </p:cNvPr>
          <p:cNvSpPr txBox="1"/>
          <p:nvPr/>
        </p:nvSpPr>
        <p:spPr>
          <a:xfrm>
            <a:off x="1381125" y="1857375"/>
            <a:ext cx="92392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Grupo de 3 alunos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Objetivo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Introdução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Metodologia Empregada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Escaneamento 3D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Arquivo de impressão; ajustes através de ferramentas e softwares; NETFAB, MESHMIXER, 3D BUILD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Impressão 3D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Conclusão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369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PROJETO AVATAR SISTEMAS CAD CAE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AVATAR SISTEMAS CAD CAE</dc:title>
  <dc:creator>FERNANDO GASI</dc:creator>
  <cp:lastModifiedBy>FERNANDO GASI</cp:lastModifiedBy>
  <cp:revision>2</cp:revision>
  <dcterms:created xsi:type="dcterms:W3CDTF">2019-02-01T00:05:07Z</dcterms:created>
  <dcterms:modified xsi:type="dcterms:W3CDTF">2019-02-01T00:15:18Z</dcterms:modified>
</cp:coreProperties>
</file>