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Comparativo Completo entre Fibras de Viscose, Liocel e Modal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Propriedades e Aplicações no Vestuário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dirty="0"/>
              <a:t>- **Viscose**: </a:t>
            </a:r>
            <a:r>
              <a:rPr dirty="0" err="1"/>
              <a:t>Econômica</a:t>
            </a:r>
            <a:r>
              <a:rPr dirty="0"/>
              <a:t> e </a:t>
            </a:r>
            <a:r>
              <a:rPr dirty="0" err="1"/>
              <a:t>versátil</a:t>
            </a:r>
            <a:r>
              <a:rPr dirty="0"/>
              <a:t>, mas com </a:t>
            </a:r>
            <a:r>
              <a:rPr dirty="0" err="1"/>
              <a:t>menor</a:t>
            </a:r>
            <a:r>
              <a:rPr dirty="0"/>
              <a:t> </a:t>
            </a:r>
            <a:r>
              <a:rPr dirty="0" err="1"/>
              <a:t>durabilidade</a:t>
            </a:r>
            <a:r>
              <a:rPr dirty="0"/>
              <a:t> e </a:t>
            </a:r>
            <a:r>
              <a:rPr dirty="0" err="1"/>
              <a:t>sustentabilidade</a:t>
            </a:r>
            <a:r>
              <a:rPr dirty="0"/>
              <a:t>.</a:t>
            </a:r>
          </a:p>
          <a:p>
            <a:r>
              <a:rPr dirty="0"/>
              <a:t>- **</a:t>
            </a:r>
            <a:r>
              <a:rPr dirty="0" err="1"/>
              <a:t>Liocel</a:t>
            </a:r>
            <a:r>
              <a:rPr dirty="0"/>
              <a:t> (</a:t>
            </a:r>
            <a:r>
              <a:rPr dirty="0" err="1"/>
              <a:t>Tencel</a:t>
            </a:r>
            <a:r>
              <a:rPr dirty="0"/>
              <a:t>)**: </a:t>
            </a:r>
            <a:r>
              <a:rPr dirty="0" err="1"/>
              <a:t>Melhor</a:t>
            </a:r>
            <a:r>
              <a:rPr dirty="0"/>
              <a:t> </a:t>
            </a:r>
            <a:r>
              <a:rPr dirty="0" err="1"/>
              <a:t>opção</a:t>
            </a:r>
            <a:r>
              <a:rPr dirty="0"/>
              <a:t> para </a:t>
            </a:r>
            <a:r>
              <a:rPr dirty="0" err="1"/>
              <a:t>sustentabilidade</a:t>
            </a:r>
            <a:r>
              <a:rPr dirty="0"/>
              <a:t> e </a:t>
            </a:r>
            <a:r>
              <a:rPr dirty="0" err="1"/>
              <a:t>alta</a:t>
            </a:r>
            <a:r>
              <a:rPr dirty="0"/>
              <a:t> </a:t>
            </a:r>
            <a:r>
              <a:rPr dirty="0" err="1"/>
              <a:t>qualidade</a:t>
            </a:r>
            <a:r>
              <a:rPr dirty="0"/>
              <a:t>.</a:t>
            </a:r>
          </a:p>
          <a:p>
            <a:r>
              <a:rPr dirty="0"/>
              <a:t>- **Modal**: </a:t>
            </a:r>
            <a:r>
              <a:rPr dirty="0" err="1"/>
              <a:t>Equilíbrio</a:t>
            </a:r>
            <a:r>
              <a:rPr dirty="0"/>
              <a:t> entre </a:t>
            </a:r>
            <a:r>
              <a:rPr dirty="0" err="1"/>
              <a:t>custo</a:t>
            </a:r>
            <a:r>
              <a:rPr dirty="0"/>
              <a:t>, </a:t>
            </a:r>
            <a:r>
              <a:rPr dirty="0" err="1"/>
              <a:t>durabilidade</a:t>
            </a:r>
            <a:r>
              <a:rPr dirty="0"/>
              <a:t> e </a:t>
            </a:r>
            <a:r>
              <a:rPr dirty="0" err="1"/>
              <a:t>conforto</a:t>
            </a:r>
            <a:r>
              <a:rPr dirty="0"/>
              <a:t>.</a:t>
            </a:r>
          </a:p>
          <a:p>
            <a:endParaRPr dirty="0"/>
          </a:p>
          <a:p>
            <a:r>
              <a:rPr dirty="0"/>
              <a:t>**</a:t>
            </a:r>
            <a:r>
              <a:rPr dirty="0" err="1"/>
              <a:t>Escolha</a:t>
            </a:r>
            <a:r>
              <a:rPr dirty="0"/>
              <a:t> </a:t>
            </a:r>
            <a:r>
              <a:rPr dirty="0" err="1"/>
              <a:t>depende</a:t>
            </a:r>
            <a:r>
              <a:rPr dirty="0"/>
              <a:t> de:**</a:t>
            </a:r>
          </a:p>
          <a:p>
            <a:r>
              <a:rPr dirty="0"/>
              <a:t>- </a:t>
            </a:r>
            <a:r>
              <a:rPr dirty="0" err="1"/>
              <a:t>Prioridades</a:t>
            </a:r>
            <a:r>
              <a:rPr dirty="0"/>
              <a:t> </a:t>
            </a:r>
            <a:r>
              <a:rPr dirty="0" err="1"/>
              <a:t>em</a:t>
            </a:r>
            <a:r>
              <a:rPr dirty="0"/>
              <a:t> </a:t>
            </a:r>
            <a:r>
              <a:rPr dirty="0" err="1"/>
              <a:t>sustentabilidade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dirty="0" err="1"/>
              <a:t>Orçamento</a:t>
            </a:r>
            <a:r>
              <a:rPr dirty="0"/>
              <a:t> e </a:t>
            </a:r>
            <a:r>
              <a:rPr dirty="0" err="1"/>
              <a:t>aplicação</a:t>
            </a:r>
            <a:r>
              <a:rPr dirty="0"/>
              <a:t> no </a:t>
            </a:r>
            <a:r>
              <a:rPr dirty="0" err="1"/>
              <a:t>vestuário</a:t>
            </a:r>
            <a:r>
              <a:rPr dirty="0"/>
              <a:t>.</a:t>
            </a:r>
          </a:p>
          <a:p>
            <a:r>
              <a:rPr dirty="0"/>
              <a:t>- </a:t>
            </a:r>
            <a:r>
              <a:rPr dirty="0" err="1"/>
              <a:t>Necessidades</a:t>
            </a:r>
            <a:r>
              <a:rPr dirty="0"/>
              <a:t> de toque e </a:t>
            </a:r>
            <a:r>
              <a:rPr dirty="0" err="1"/>
              <a:t>conforto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- Fibras celulósicas regeneradas: Viscose, Liocel (Tencel) e Modal.</a:t>
            </a:r>
          </a:p>
          <a:p>
            <a:r>
              <a:t>- Derivadas da celulose da polpa de madeira.</a:t>
            </a:r>
          </a:p>
          <a:p>
            <a:r>
              <a:t>- Alternativas sustentáveis às fibras sintéticas.</a:t>
            </a:r>
          </a:p>
          <a:p>
            <a:r>
              <a:t>- Benefícios gerais:</a:t>
            </a:r>
          </a:p>
          <a:p>
            <a:r>
              <a:t>  • Toque suave e confortável.</a:t>
            </a:r>
          </a:p>
          <a:p>
            <a:r>
              <a:t>  • Boa absorção de umidade.</a:t>
            </a:r>
          </a:p>
          <a:p>
            <a:r>
              <a:t>  • Aparência similar a fibras naturais.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Viscose - Visão Geral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- Produzida a partir de celulose de madeira.</a:t>
            </a:r>
          </a:p>
          <a:p>
            <a:r>
              <a:t>- Processo químico intensivo.</a:t>
            </a:r>
          </a:p>
          <a:p>
            <a:r>
              <a:t>- Principais Características:</a:t>
            </a:r>
          </a:p>
          <a:p>
            <a:r>
              <a:t>  • Macia e leve, com brilho sedoso.</a:t>
            </a:r>
          </a:p>
          <a:p>
            <a:r>
              <a:t>  • Alta absorção de umidade.</a:t>
            </a:r>
          </a:p>
          <a:p>
            <a:r>
              <a:t>  • Excelente drapabilidade.</a:t>
            </a:r>
          </a:p>
          <a:p>
            <a:r>
              <a:t>  • Menor resistência quando molhada.</a:t>
            </a:r>
          </a:p>
          <a:p>
            <a:r>
              <a:t>  • Processo pouco sustentável.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Viscose - Aplicações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t>- Roupas casuais: Vestidos, blusas, saias.</a:t>
            </a:r>
          </a:p>
          <a:p>
            <a:r>
              <a:t>- Roupas íntimas e de dormir: Pijamas, camisolas.</a:t>
            </a:r>
          </a:p>
          <a:p>
            <a:r>
              <a:t>- Forros e acessórios: Lenços, echarpes.</a:t>
            </a:r>
          </a:p>
          <a:p>
            <a:endParaRPr/>
          </a:p>
          <a:p>
            <a:r>
              <a:t>Vantagens:</a:t>
            </a:r>
          </a:p>
          <a:p>
            <a:r>
              <a:t>- Custo acessível.</a:t>
            </a:r>
          </a:p>
          <a:p>
            <a:r>
              <a:t>- Versatilidade.</a:t>
            </a:r>
          </a:p>
          <a:p>
            <a:endParaRPr/>
          </a:p>
          <a:p>
            <a:r>
              <a:t>Desvantagens:</a:t>
            </a:r>
          </a:p>
          <a:p>
            <a:r>
              <a:t>- Menor durabilidade.</a:t>
            </a:r>
          </a:p>
          <a:p>
            <a:r>
              <a:t>- Processo de produção pouco ecológico.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Liocel (Tencel) - Visão Geral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t>- Produzido em circuito fechado, com baixo impacto ambiental.</a:t>
            </a:r>
          </a:p>
          <a:p>
            <a:r>
              <a:t>- Feito principalmente de madeira de eucalipto.</a:t>
            </a:r>
          </a:p>
          <a:p>
            <a:r>
              <a:t>- Principais Características:</a:t>
            </a:r>
          </a:p>
          <a:p>
            <a:r>
              <a:t>  • Toque extremamente macio.</a:t>
            </a:r>
          </a:p>
          <a:p>
            <a:r>
              <a:t>  • Alta resistência seca e molhada.</a:t>
            </a:r>
          </a:p>
          <a:p>
            <a:r>
              <a:t>  • Excelente controle de umidade.</a:t>
            </a:r>
          </a:p>
          <a:p>
            <a:r>
              <a:t>  • Hipoalergênico e biodegradável.</a:t>
            </a:r>
          </a:p>
          <a:p>
            <a:r>
              <a:t>  • Processo altamente sustentável.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Liocel - Aplicações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- Roupas esportivas: Leggings, camisetas de performance.</a:t>
            </a:r>
          </a:p>
          <a:p>
            <a:r>
              <a:t>- Casual e alta costura: Jeans, vestidos fluidos.</a:t>
            </a:r>
          </a:p>
          <a:p>
            <a:r>
              <a:t>- Roupas íntimas e de dormir: Pijamas, lingerie.</a:t>
            </a:r>
          </a:p>
          <a:p>
            <a:endParaRPr/>
          </a:p>
          <a:p>
            <a:r>
              <a:t>Vantagens:</a:t>
            </a:r>
          </a:p>
          <a:p>
            <a:r>
              <a:t>- Alta sustentabilidade.</a:t>
            </a:r>
          </a:p>
          <a:p>
            <a:r>
              <a:t>- Durabilidade superior.</a:t>
            </a:r>
          </a:p>
          <a:p>
            <a:endParaRPr/>
          </a:p>
          <a:p>
            <a:r>
              <a:t>Desvantagens:</a:t>
            </a:r>
          </a:p>
          <a:p>
            <a:r>
              <a:t>- Custo elevado.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Modal - Visão Geral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t>- Produzido principalmente da madeira de faia.</a:t>
            </a:r>
          </a:p>
          <a:p>
            <a:r>
              <a:t>- Evolução da viscose, com menor uso de químicos.</a:t>
            </a:r>
          </a:p>
          <a:p>
            <a:r>
              <a:t>- Principais Características:</a:t>
            </a:r>
          </a:p>
          <a:p>
            <a:r>
              <a:t>  • Toque sedoso e luxuoso.</a:t>
            </a:r>
          </a:p>
          <a:p>
            <a:r>
              <a:t>  • Boa absorção de umidade.</a:t>
            </a:r>
          </a:p>
          <a:p>
            <a:r>
              <a:t>  • Alta resistência, inclusive quando molhado.</a:t>
            </a:r>
          </a:p>
          <a:p>
            <a:r>
              <a:t>  • Processo mais sustentável que a viscose.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Modal - Aplicações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- Roupas íntimas e de dormir: Sutiãs, cuecas, pijamas.</a:t>
            </a:r>
          </a:p>
          <a:p>
            <a:r>
              <a:t>- Casual: Camisetas misturadas com algodão.</a:t>
            </a:r>
          </a:p>
          <a:p>
            <a:r>
              <a:t>- Roupas de cama e toalhas: Maciez e absorção.</a:t>
            </a:r>
          </a:p>
          <a:p>
            <a:endParaRPr/>
          </a:p>
          <a:p>
            <a:r>
              <a:t>Vantagens:</a:t>
            </a:r>
          </a:p>
          <a:p>
            <a:r>
              <a:t>- Durabilidade e resistência superiores à viscose.</a:t>
            </a:r>
          </a:p>
          <a:p>
            <a:r>
              <a:t>- Custo mais acessível que o liocel.</a:t>
            </a:r>
          </a:p>
          <a:p>
            <a:endParaRPr/>
          </a:p>
          <a:p>
            <a:r>
              <a:t>Desvantagens:</a:t>
            </a:r>
          </a:p>
          <a:p>
            <a:r>
              <a:t>- Processo menos ecológico que o liocel.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Comparativo Geral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40B59304-069A-44D6-AE16-FC7B2A38A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940" t="26175" r="22054" b="26177"/>
          <a:stretch/>
        </p:blipFill>
        <p:spPr>
          <a:xfrm>
            <a:off x="461463" y="1043608"/>
            <a:ext cx="8475250" cy="55397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488</Words>
  <Application>Microsoft Office PowerPoint</Application>
  <PresentationFormat>Apresentação na tela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Comparativo Completo entre Fibras de Viscose, Liocel e Modal</vt:lpstr>
      <vt:lpstr>Introdução</vt:lpstr>
      <vt:lpstr>Viscose - Visão Geral</vt:lpstr>
      <vt:lpstr>Viscose - Aplicações</vt:lpstr>
      <vt:lpstr>Liocel (Tencel) - Visão Geral</vt:lpstr>
      <vt:lpstr>Liocel - Aplicações</vt:lpstr>
      <vt:lpstr>Modal - Visão Geral</vt:lpstr>
      <vt:lpstr>Modal - Aplicações</vt:lpstr>
      <vt:lpstr>Comparativo Geral</vt:lpstr>
      <vt:lpstr>Conclusão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Comparativo Completo entre Fibras de Viscose, Liocel e Modal</dc:title>
  <dc:subject/>
  <dc:creator>Dell</dc:creator>
  <cp:keywords/>
  <dc:description>generated using python-pptx</dc:description>
  <cp:lastModifiedBy>Dell</cp:lastModifiedBy>
  <cp:revision>2</cp:revision>
  <dcterms:created xsi:type="dcterms:W3CDTF">2013-01-27T09:14:16Z</dcterms:created>
  <dcterms:modified xsi:type="dcterms:W3CDTF">2025-01-27T23:05:38Z</dcterms:modified>
  <cp:category/>
</cp:coreProperties>
</file>